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8" r:id="rId11"/>
    <p:sldId id="265" r:id="rId12"/>
    <p:sldId id="268" r:id="rId13"/>
    <p:sldId id="266" r:id="rId14"/>
    <p:sldId id="279" r:id="rId15"/>
    <p:sldId id="269" r:id="rId16"/>
    <p:sldId id="271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268F-8D67-4256-B9F9-218880EC337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E1DC0-9545-4237-8179-F73525D51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OA%202015-2016\TO&#193;N%20TU&#7846;N%2031%20-%20TI&#7870;T%20148%20LUY&#7878;N%20T&#7852;P\RhythmOfTheRain-Hoatau_rs38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2394" y="10672"/>
            <a:ext cx="580396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474913" y="3216275"/>
            <a:ext cx="635317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cs typeface="Arial" charset="0"/>
              </a:rPr>
              <a:t>	</a:t>
            </a:r>
            <a:r>
              <a:rPr lang="en-US" sz="3200" b="1" dirty="0" err="1">
                <a:cs typeface="Arial" charset="0"/>
              </a:rPr>
              <a:t>Môn</a:t>
            </a:r>
            <a:r>
              <a:rPr lang="en-US" sz="3200" b="1" dirty="0">
                <a:cs typeface="Arial" charset="0"/>
              </a:rPr>
              <a:t>: </a:t>
            </a:r>
            <a:r>
              <a:rPr lang="en-US" sz="3200" dirty="0" err="1">
                <a:cs typeface="Arial" charset="0"/>
              </a:rPr>
              <a:t>Tiếng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Việt</a:t>
            </a:r>
            <a:r>
              <a:rPr lang="en-US" sz="3200" dirty="0">
                <a:cs typeface="Arial" charset="0"/>
              </a:rPr>
              <a:t> – </a:t>
            </a:r>
            <a:r>
              <a:rPr lang="en-US" sz="3200" dirty="0" err="1">
                <a:cs typeface="Arial" charset="0"/>
              </a:rPr>
              <a:t>Lớp</a:t>
            </a:r>
            <a:r>
              <a:rPr lang="en-US" sz="3200" dirty="0">
                <a:cs typeface="Arial" charset="0"/>
              </a:rPr>
              <a:t> 2</a:t>
            </a:r>
          </a:p>
          <a:p>
            <a:r>
              <a:rPr lang="en-US" sz="3200" b="1" dirty="0">
                <a:cs typeface="Arial" charset="0"/>
              </a:rPr>
              <a:t>	</a:t>
            </a:r>
            <a:r>
              <a:rPr lang="en-US" sz="3200" b="1" dirty="0" err="1">
                <a:cs typeface="Arial" charset="0"/>
              </a:rPr>
              <a:t>Phân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môn</a:t>
            </a:r>
            <a:r>
              <a:rPr lang="en-US" sz="3200" b="1" dirty="0">
                <a:cs typeface="Arial" charset="0"/>
              </a:rPr>
              <a:t>: </a:t>
            </a:r>
            <a:r>
              <a:rPr lang="en-US" sz="3200" dirty="0" err="1" smtClean="0">
                <a:cs typeface="Arial" charset="0"/>
              </a:rPr>
              <a:t>Kể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chuyện</a:t>
            </a:r>
            <a:endParaRPr lang="en-US" sz="3200" dirty="0">
              <a:cs typeface="Arial" charset="0"/>
            </a:endParaRPr>
          </a:p>
          <a:p>
            <a:r>
              <a:rPr lang="en-US" sz="3200" b="1" dirty="0">
                <a:cs typeface="Arial" charset="0"/>
              </a:rPr>
              <a:t>	</a:t>
            </a:r>
            <a:r>
              <a:rPr lang="en-US" sz="3200" b="1" dirty="0" err="1">
                <a:cs typeface="Arial" charset="0"/>
              </a:rPr>
              <a:t>Tuần</a:t>
            </a:r>
            <a:r>
              <a:rPr lang="en-US" sz="3200" b="1" dirty="0">
                <a:cs typeface="Arial" charset="0"/>
              </a:rPr>
              <a:t>: </a:t>
            </a:r>
            <a:r>
              <a:rPr lang="en-US" sz="3200" dirty="0" smtClean="0">
                <a:cs typeface="Arial" charset="0"/>
              </a:rPr>
              <a:t>24</a:t>
            </a:r>
            <a:endParaRPr lang="en-US" sz="3200" dirty="0">
              <a:cs typeface="Arial" charset="0"/>
            </a:endParaRPr>
          </a:p>
          <a:p>
            <a:endParaRPr lang="en-US" sz="3200" b="1" dirty="0">
              <a:cs typeface="Arial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cs typeface="Times New Roman" pitchFamily="18" charset="0"/>
              </a:rPr>
              <a:t>tim</a:t>
            </a:r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cs typeface="Times New Roman" pitchFamily="18" charset="0"/>
              </a:rPr>
              <a:t>khỉ</a:t>
            </a:r>
            <a:endParaRPr lang="en-US" sz="5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414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99" y="0"/>
            <a:ext cx="45469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35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3505200"/>
            <a:ext cx="4495800" cy="330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ce253198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66156"/>
            <a:ext cx="8991600" cy="64904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100138"/>
            <a:ext cx="4522787" cy="263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43000"/>
            <a:ext cx="4448175" cy="2579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" y="3729038"/>
            <a:ext cx="4514850" cy="2519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2325" y="3733800"/>
            <a:ext cx="4359275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dựng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275" y="6338888"/>
            <a:ext cx="8357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629400"/>
            <a:ext cx="9144000" cy="435672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9700" y="1066800"/>
            <a:ext cx="6638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dẫn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58936" y="1447800"/>
            <a:ext cx="5199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vẻ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hộp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 + 4: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đắc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7800" y="2895600"/>
            <a:ext cx="3158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4313" y="3429000"/>
            <a:ext cx="8929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71600" y="4419600"/>
            <a:ext cx="42178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0" y="5029200"/>
            <a:ext cx="4575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828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99" y="0"/>
            <a:ext cx="45469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35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3505200"/>
            <a:ext cx="4495800" cy="330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2438400"/>
            <a:ext cx="7866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chuyện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khuyên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điều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gì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chuyện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khuyên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chúng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ta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sống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chân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thật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tình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nên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lừa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dối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nhau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như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vậy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tình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mới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bền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</a:rPr>
              <a:t>vững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210270"/>
            <a:ext cx="3897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khỉ</a:t>
            </a:r>
            <a:endParaRPr lang="en-US" sz="5400" b="0" dirty="0">
              <a:solidFill>
                <a:srgbClr val="FF0000"/>
              </a:solidFill>
            </a:endParaRPr>
          </a:p>
        </p:txBody>
      </p:sp>
      <p:pic>
        <p:nvPicPr>
          <p:cNvPr id="12" name="Picture 11" descr="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438400"/>
            <a:ext cx="533400" cy="533400"/>
          </a:xfrm>
          <a:prstGeom prst="rect">
            <a:avLst/>
          </a:prstGeom>
        </p:spPr>
      </p:pic>
      <p:pic>
        <p:nvPicPr>
          <p:cNvPr id="13" name="Picture 12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81025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0" y="1828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Dặn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dò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  <a:endParaRPr lang="en-US" sz="3600" b="1" u="sng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7432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kể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tiếp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Sơn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Tinh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Thủy</a:t>
            </a:r>
            <a:r>
              <a:rPr lang="en-US" sz="4000" b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333CC"/>
                </a:solidFill>
                <a:latin typeface="Times New Roman" pitchFamily="18" charset="0"/>
              </a:rPr>
              <a:t>Tinh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CA2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PPY%20DESTRO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962400"/>
            <a:ext cx="990600" cy="838200"/>
          </a:xfrm>
          <a:prstGeom prst="rect">
            <a:avLst/>
          </a:prstGeom>
        </p:spPr>
      </p:pic>
      <p:pic>
        <p:nvPicPr>
          <p:cNvPr id="8" name="Picture 9" descr="hvidblomst0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vidblomst0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81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4267200"/>
            <a:ext cx="8839200" cy="20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Bác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sĩ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Sói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thích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vì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sao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404813" y="-404813"/>
            <a:ext cx="1104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89044" y="-450056"/>
            <a:ext cx="1104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3716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sz="4000" dirty="0" err="1" smtClean="0">
                <a:solidFill>
                  <a:srgbClr val="FF0000"/>
                </a:solidFill>
                <a:latin typeface="Arial" charset="0"/>
              </a:rPr>
              <a:t>Bài</a:t>
            </a:r>
            <a:r>
              <a:rPr kumimoji="1" 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sz="4000" dirty="0" err="1" smtClean="0">
                <a:solidFill>
                  <a:srgbClr val="FF0000"/>
                </a:solidFill>
                <a:latin typeface="Arial" charset="0"/>
              </a:rPr>
              <a:t>cũ</a:t>
            </a:r>
            <a:r>
              <a:rPr kumimoji="1" lang="en-US" sz="4000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kumimoji="1" lang="en-US" sz="4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3999" cy="5257800"/>
          </a:xfrm>
          <a:noFill/>
          <a:ln/>
        </p:spPr>
      </p:pic>
      <p:sp>
        <p:nvSpPr>
          <p:cNvPr id="9" name="Rectangle 8"/>
          <p:cNvSpPr/>
          <p:nvPr/>
        </p:nvSpPr>
        <p:spPr>
          <a:xfrm>
            <a:off x="2438400" y="228600"/>
            <a:ext cx="45143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tim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khỉ</a:t>
            </a:r>
            <a:endParaRPr lang="en-US" sz="6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99" y="0"/>
            <a:ext cx="45469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35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56" y="3505200"/>
            <a:ext cx="4495800" cy="330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479" y="0"/>
            <a:ext cx="93004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108" cy="6783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756" cy="681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73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8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69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252</Words>
  <Application>Microsoft Office PowerPoint</Application>
  <PresentationFormat>On-screen Show (4:3)</PresentationFormat>
  <Paragraphs>30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Administrator</cp:lastModifiedBy>
  <cp:revision>18</cp:revision>
  <dcterms:created xsi:type="dcterms:W3CDTF">2012-02-19T13:03:51Z</dcterms:created>
  <dcterms:modified xsi:type="dcterms:W3CDTF">2017-02-22T01:21:14Z</dcterms:modified>
</cp:coreProperties>
</file>